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307" r:id="rId2"/>
    <p:sldId id="283" r:id="rId3"/>
    <p:sldId id="284" r:id="rId4"/>
    <p:sldId id="286" r:id="rId5"/>
    <p:sldId id="287" r:id="rId6"/>
    <p:sldId id="289" r:id="rId7"/>
    <p:sldId id="290" r:id="rId8"/>
    <p:sldId id="291" r:id="rId9"/>
    <p:sldId id="293" r:id="rId10"/>
    <p:sldId id="295" r:id="rId11"/>
    <p:sldId id="296" r:id="rId12"/>
    <p:sldId id="297" r:id="rId13"/>
    <p:sldId id="298" r:id="rId14"/>
    <p:sldId id="299" r:id="rId15"/>
    <p:sldId id="300" r:id="rId16"/>
    <p:sldId id="302" r:id="rId17"/>
    <p:sldId id="303" r:id="rId18"/>
    <p:sldId id="304" r:id="rId19"/>
    <p:sldId id="30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E409C-D08E-419F-9B9A-174ADBB40825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EF61E-A2AB-443E-9C8E-5ABF93625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74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7" name="Rectangle 15"/>
          <p:cNvSpPr>
            <a:spLocks noGrp="1" noChangeArrowheads="1"/>
          </p:cNvSpPr>
          <p:nvPr>
            <p:ph type="ctrTitle" sz="quarter"/>
          </p:nvPr>
        </p:nvSpPr>
        <p:spPr>
          <a:xfrm>
            <a:off x="2192867" y="5065484"/>
            <a:ext cx="9622367" cy="1462087"/>
          </a:xfrm>
        </p:spPr>
        <p:txBody>
          <a:bodyPr anchor="t"/>
          <a:lstStyle>
            <a:lvl1pPr algn="r">
              <a:defRPr sz="3200">
                <a:solidFill>
                  <a:srgbClr val="002060"/>
                </a:solidFill>
                <a:latin typeface="+mj-lt"/>
                <a:cs typeface="Times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467" y="2549525"/>
            <a:ext cx="62230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834" y="2549525"/>
            <a:ext cx="62230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267" y="2279650"/>
            <a:ext cx="25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267" y="2603501"/>
            <a:ext cx="2540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467" y="2549525"/>
            <a:ext cx="62230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834" y="2546350"/>
            <a:ext cx="62230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267" y="2273300"/>
            <a:ext cx="25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567" y="2633663"/>
            <a:ext cx="2540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06837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xit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xit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716" y="1199535"/>
            <a:ext cx="11287432" cy="5128694"/>
          </a:xfrm>
        </p:spPr>
        <p:txBody>
          <a:bodyPr/>
          <a:lstStyle>
            <a:lvl1pPr marL="173038" indent="-173038">
              <a:buClr>
                <a:srgbClr val="7030A0"/>
              </a:buClr>
              <a:buFont typeface="Wingdings" panose="05000000000000000000" pitchFamily="2" charset="2"/>
              <a:buChar char="§"/>
              <a:defRPr sz="2400" b="1">
                <a:latin typeface="+mj-lt"/>
                <a:ea typeface="맑은 고딕" panose="020B0503020000020004" pitchFamily="50" charset="-127"/>
                <a:cs typeface="Times" panose="02020603050405020304" pitchFamily="18" charset="0"/>
              </a:defRPr>
            </a:lvl1pPr>
            <a:lvl2pPr marL="460375" indent="-173038">
              <a:buClr>
                <a:srgbClr val="002060"/>
              </a:buClr>
              <a:buFont typeface="Wingdings" panose="05000000000000000000" pitchFamily="2" charset="2"/>
              <a:buChar char="§"/>
              <a:defRPr sz="2000">
                <a:latin typeface="+mj-lt"/>
                <a:ea typeface="맑은 고딕" panose="020B0503020000020004" pitchFamily="50" charset="-127"/>
                <a:cs typeface="Times" panose="02020603050405020304" pitchFamily="18" charset="0"/>
              </a:defRPr>
            </a:lvl2pPr>
            <a:lvl3pPr marL="744538" indent="-169863">
              <a:buClr>
                <a:srgbClr val="0070C0"/>
              </a:buClr>
              <a:buFont typeface="Wingdings" panose="05000000000000000000" pitchFamily="2" charset="2"/>
              <a:buChar char="§"/>
              <a:defRPr sz="1800">
                <a:latin typeface="+mj-lt"/>
                <a:ea typeface="맑은 고딕" panose="020B0503020000020004" pitchFamily="50" charset="-127"/>
                <a:cs typeface="Times" panose="02020603050405020304" pitchFamily="18" charset="0"/>
              </a:defRPr>
            </a:lvl3pPr>
            <a:lvl4pPr marL="1033463" indent="-174625">
              <a:buClr>
                <a:srgbClr val="00B0F0"/>
              </a:buClr>
              <a:buFont typeface="Wingdings" panose="05000000000000000000" pitchFamily="2" charset="2"/>
              <a:buChar char="§"/>
              <a:defRPr sz="1600">
                <a:latin typeface="+mj-lt"/>
                <a:ea typeface="맑은 고딕" panose="020B0503020000020004" pitchFamily="50" charset="-127"/>
                <a:cs typeface="Times" panose="02020603050405020304" pitchFamily="18" charset="0"/>
              </a:defRPr>
            </a:lvl4pPr>
            <a:lvl5pPr marL="1262063" indent="-114300">
              <a:buClrTx/>
              <a:buFont typeface="Wingdings" panose="05000000000000000000" pitchFamily="2" charset="2"/>
              <a:buChar char="§"/>
              <a:defRPr sz="1400">
                <a:latin typeface="+mj-lt"/>
                <a:ea typeface="맑은 고딕" panose="020B0503020000020004" pitchFamily="50" charset="-127"/>
                <a:cs typeface="Times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799" y="354692"/>
            <a:ext cx="10822516" cy="791937"/>
          </a:xfrm>
        </p:spPr>
        <p:txBody>
          <a:bodyPr/>
          <a:lstStyle>
            <a:lvl1pPr>
              <a:defRPr sz="3800" b="1">
                <a:solidFill>
                  <a:srgbClr val="7030A0"/>
                </a:solidFill>
                <a:latin typeface="+mj-lt"/>
                <a:ea typeface="맑은 고딕" panose="020B0503020000020004" pitchFamily="50" charset="-127"/>
                <a:cs typeface="Times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039195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716" y="1199535"/>
            <a:ext cx="11287432" cy="5128694"/>
          </a:xfrm>
        </p:spPr>
        <p:txBody>
          <a:bodyPr/>
          <a:lstStyle>
            <a:lvl1pPr marL="173038" indent="-173038">
              <a:buClr>
                <a:srgbClr val="7030A0"/>
              </a:buClr>
              <a:buFont typeface="Wingdings" panose="05000000000000000000" pitchFamily="2" charset="2"/>
              <a:buChar char="§"/>
              <a:defRPr sz="2800" b="1">
                <a:solidFill>
                  <a:srgbClr val="7030A0"/>
                </a:solidFill>
                <a:latin typeface="+mj-lt"/>
                <a:ea typeface="맑은 고딕" panose="020B0503020000020004" pitchFamily="50" charset="-127"/>
                <a:cs typeface="Times" panose="02020603050405020304" pitchFamily="18" charset="0"/>
              </a:defRPr>
            </a:lvl1pPr>
            <a:lvl2pPr marL="287337" indent="0">
              <a:buClr>
                <a:srgbClr val="002060"/>
              </a:buClr>
              <a:buFontTx/>
              <a:buNone/>
              <a:defRPr sz="2400">
                <a:solidFill>
                  <a:schemeClr val="tx1"/>
                </a:solidFill>
                <a:latin typeface="+mj-lt"/>
                <a:ea typeface="맑은 고딕" panose="020B0503020000020004" pitchFamily="50" charset="-127"/>
                <a:cs typeface="Times" panose="02020603050405020304" pitchFamily="18" charset="0"/>
              </a:defRPr>
            </a:lvl2pPr>
            <a:lvl3pPr marL="574675" indent="0">
              <a:buClr>
                <a:srgbClr val="0070C0"/>
              </a:buClr>
              <a:buFontTx/>
              <a:buNone/>
              <a:defRPr sz="2000">
                <a:latin typeface="+mj-lt"/>
                <a:ea typeface="맑은 고딕" panose="020B0503020000020004" pitchFamily="50" charset="-127"/>
                <a:cs typeface="Times" panose="02020603050405020304" pitchFamily="18" charset="0"/>
              </a:defRPr>
            </a:lvl3pPr>
            <a:lvl4pPr marL="1033463" indent="-174625">
              <a:buClr>
                <a:srgbClr val="00B0F0"/>
              </a:buClr>
              <a:buFont typeface="Wingdings" panose="05000000000000000000" pitchFamily="2" charset="2"/>
              <a:buChar char="§"/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262063" indent="-114300">
              <a:buClrTx/>
              <a:buFont typeface="Wingdings" panose="05000000000000000000" pitchFamily="2" charset="2"/>
              <a:buChar char="§"/>
              <a:defRPr sz="14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799" y="354692"/>
            <a:ext cx="10822516" cy="791937"/>
          </a:xfrm>
        </p:spPr>
        <p:txBody>
          <a:bodyPr/>
          <a:lstStyle>
            <a:lvl1pPr>
              <a:defRPr sz="3800" b="1">
                <a:solidFill>
                  <a:srgbClr val="7030A0"/>
                </a:solidFill>
                <a:latin typeface="+mj-lt"/>
                <a:ea typeface="맑은 고딕" panose="020B0503020000020004" pitchFamily="50" charset="-127"/>
                <a:cs typeface="Times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70852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716" y="1199535"/>
            <a:ext cx="11287432" cy="5128694"/>
          </a:xfrm>
        </p:spPr>
        <p:txBody>
          <a:bodyPr/>
          <a:lstStyle>
            <a:lvl1pPr marL="514350" indent="-514350">
              <a:buClr>
                <a:srgbClr val="7030A0"/>
              </a:buClr>
              <a:buFont typeface="+mj-lt"/>
              <a:buAutoNum type="arabicPeriod"/>
              <a:defRPr sz="2800" b="1">
                <a:solidFill>
                  <a:schemeClr val="tx1"/>
                </a:solidFill>
                <a:latin typeface="+mj-lt"/>
                <a:ea typeface="맑은 고딕" panose="020B0503020000020004" pitchFamily="50" charset="-127"/>
                <a:cs typeface="Times" panose="02020603050405020304" pitchFamily="18" charset="0"/>
              </a:defRPr>
            </a:lvl1pPr>
            <a:lvl2pPr marL="287337" indent="0">
              <a:buClr>
                <a:srgbClr val="002060"/>
              </a:buClr>
              <a:buFontTx/>
              <a:buNone/>
              <a:defRPr sz="2400">
                <a:solidFill>
                  <a:schemeClr val="tx1"/>
                </a:solidFill>
                <a:latin typeface="+mj-lt"/>
                <a:ea typeface="맑은 고딕" panose="020B0503020000020004" pitchFamily="50" charset="-127"/>
                <a:cs typeface="Times" panose="02020603050405020304" pitchFamily="18" charset="0"/>
              </a:defRPr>
            </a:lvl2pPr>
            <a:lvl3pPr marL="574675" indent="0">
              <a:buClr>
                <a:srgbClr val="0070C0"/>
              </a:buClr>
              <a:buFontTx/>
              <a:buNone/>
              <a:defRPr sz="2000">
                <a:latin typeface="+mj-lt"/>
                <a:ea typeface="맑은 고딕" panose="020B0503020000020004" pitchFamily="50" charset="-127"/>
                <a:cs typeface="Times" panose="02020603050405020304" pitchFamily="18" charset="0"/>
              </a:defRPr>
            </a:lvl3pPr>
            <a:lvl4pPr marL="1033463" indent="-174625">
              <a:buClr>
                <a:srgbClr val="00B0F0"/>
              </a:buClr>
              <a:buFont typeface="Wingdings" panose="05000000000000000000" pitchFamily="2" charset="2"/>
              <a:buChar char="§"/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262063" indent="-114300">
              <a:buClrTx/>
              <a:buFont typeface="Wingdings" panose="05000000000000000000" pitchFamily="2" charset="2"/>
              <a:buChar char="§"/>
              <a:defRPr sz="14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799" y="354692"/>
            <a:ext cx="10822516" cy="791937"/>
          </a:xfrm>
        </p:spPr>
        <p:txBody>
          <a:bodyPr/>
          <a:lstStyle>
            <a:lvl1pPr>
              <a:defRPr sz="3800" b="1">
                <a:solidFill>
                  <a:srgbClr val="7030A0"/>
                </a:solidFill>
                <a:latin typeface="+mj-lt"/>
                <a:ea typeface="맑은 고딕" panose="020B0503020000020004" pitchFamily="50" charset="-127"/>
                <a:cs typeface="Times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978090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082286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375" y="1111046"/>
            <a:ext cx="5597832" cy="5240594"/>
          </a:xfrm>
        </p:spPr>
        <p:txBody>
          <a:bodyPr/>
          <a:lstStyle>
            <a:lvl1pPr>
              <a:buClr>
                <a:srgbClr val="7030A0"/>
              </a:buClr>
              <a:defRPr sz="2800" b="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9264" y="1101213"/>
            <a:ext cx="5503227" cy="5270090"/>
          </a:xfrm>
        </p:spPr>
        <p:txBody>
          <a:bodyPr/>
          <a:lstStyle>
            <a:lvl1pPr>
              <a:buClr>
                <a:srgbClr val="7030A0"/>
              </a:buClr>
              <a:defRPr sz="2800" b="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92152" y="319314"/>
            <a:ext cx="10991849" cy="711200"/>
          </a:xfrm>
        </p:spPr>
        <p:txBody>
          <a:bodyPr/>
          <a:lstStyle>
            <a:lvl1pPr>
              <a:defRPr sz="36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560712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375" y="1681316"/>
            <a:ext cx="5597832" cy="4670324"/>
          </a:xfrm>
        </p:spPr>
        <p:txBody>
          <a:bodyPr/>
          <a:lstStyle>
            <a:lvl1pPr>
              <a:buClr>
                <a:srgbClr val="7030A0"/>
              </a:buClr>
              <a:defRPr sz="2800" b="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92152" y="319314"/>
            <a:ext cx="10991849" cy="1096532"/>
          </a:xfrm>
        </p:spPr>
        <p:txBody>
          <a:bodyPr/>
          <a:lstStyle>
            <a:lvl1pPr algn="r">
              <a:defRPr sz="36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485113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825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7030A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40587"/>
            <a:ext cx="5386917" cy="4442227"/>
          </a:xfrm>
        </p:spPr>
        <p:txBody>
          <a:bodyPr/>
          <a:lstStyle>
            <a:lvl1pPr>
              <a:buClr>
                <a:srgbClr val="7030A0"/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00825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7030A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40587"/>
            <a:ext cx="5389033" cy="4422561"/>
          </a:xfrm>
        </p:spPr>
        <p:txBody>
          <a:bodyPr/>
          <a:lstStyle>
            <a:lvl1pPr>
              <a:buClr>
                <a:srgbClr val="7030A0"/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2152" y="319314"/>
            <a:ext cx="10991849" cy="711200"/>
          </a:xfrm>
        </p:spPr>
        <p:txBody>
          <a:bodyPr/>
          <a:lstStyle>
            <a:lvl1pPr algn="r">
              <a:defRPr sz="36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4961779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045396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085993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12910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732101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060331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36568" y="209551"/>
            <a:ext cx="2747433" cy="56991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0034" y="209551"/>
            <a:ext cx="8043333" cy="5699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8725952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152" y="209550"/>
            <a:ext cx="10991849" cy="450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90033" y="965201"/>
            <a:ext cx="5395384" cy="4943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8618" y="965201"/>
            <a:ext cx="5395383" cy="4943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82945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12192001" cy="686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92152" y="319314"/>
            <a:ext cx="10991849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0034" y="1199535"/>
            <a:ext cx="10993967" cy="512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10577767" y="6494551"/>
            <a:ext cx="104406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ko-KR" sz="800" b="1" i="0" baseline="0" dirty="0">
                <a:latin typeface="+mj-lt"/>
                <a:ea typeface="맑은 고딕" panose="020B0503020000020004" pitchFamily="50" charset="-127"/>
              </a:rPr>
              <a:t>PAGE </a:t>
            </a:r>
            <a:fld id="{1B0252E5-6BF7-4F19-A5DF-AD1C79014875}" type="slidenum">
              <a:rPr lang="en-US" altLang="ko-KR" sz="800" b="1" i="0" baseline="0" smtClean="0">
                <a:latin typeface="+mj-lt"/>
                <a:ea typeface="맑은 고딕" panose="020B0503020000020004" pitchFamily="50" charset="-127"/>
              </a:rPr>
              <a:pPr algn="r">
                <a:defRPr/>
              </a:pPr>
              <a:t>‹#›</a:t>
            </a:fld>
            <a:endParaRPr lang="en-US" sz="1400" b="1" i="0" baseline="0" dirty="0">
              <a:latin typeface="+mj-lt"/>
              <a:ea typeface="맑은 고딕" panose="020B0503020000020004" pitchFamily="50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57" y="6380869"/>
            <a:ext cx="1415025" cy="442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>
    <p:fade/>
  </p:transition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맑은 고딕" panose="020B0503020000020004" pitchFamily="50" charset="-127"/>
          <a:cs typeface="Times" panose="02020603050405020304" pitchFamily="18" charset="0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173038" indent="-173038" algn="l" rtl="0" eaLnBrk="0" fontAlgn="base" hangingPunct="0">
        <a:spcBef>
          <a:spcPct val="25000"/>
        </a:spcBef>
        <a:spcAft>
          <a:spcPct val="0"/>
        </a:spcAft>
        <a:buClr>
          <a:schemeClr val="tx2">
            <a:lumMod val="50000"/>
          </a:schemeClr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j-lt"/>
          <a:ea typeface="맑은 고딕" panose="020B0503020000020004" pitchFamily="50" charset="-127"/>
          <a:cs typeface="Times" panose="02020603050405020304" pitchFamily="18" charset="0"/>
        </a:defRPr>
      </a:lvl1pPr>
      <a:lvl2pPr marL="460375" indent="-173038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j-lt"/>
          <a:ea typeface="맑은 고딕" panose="020B0503020000020004" pitchFamily="50" charset="-127"/>
          <a:cs typeface="Times" panose="02020603050405020304" pitchFamily="18" charset="0"/>
        </a:defRPr>
      </a:lvl2pPr>
      <a:lvl3pPr marL="744538" indent="-169863" algn="l" rtl="0" eaLnBrk="0" fontAlgn="base" hangingPunct="0">
        <a:spcBef>
          <a:spcPct val="25000"/>
        </a:spcBef>
        <a:spcAft>
          <a:spcPct val="0"/>
        </a:spcAft>
        <a:buClr>
          <a:schemeClr val="accent1"/>
        </a:buClr>
        <a:buSzPct val="125000"/>
        <a:buFont typeface="Wingdings" panose="05000000000000000000" pitchFamily="2" charset="2"/>
        <a:buChar char="§"/>
        <a:defRPr sz="1400">
          <a:solidFill>
            <a:schemeClr val="tx1"/>
          </a:solidFill>
          <a:latin typeface="+mj-lt"/>
          <a:ea typeface="맑은 고딕" panose="020B0503020000020004" pitchFamily="50" charset="-127"/>
          <a:cs typeface="Times" panose="02020603050405020304" pitchFamily="18" charset="0"/>
        </a:defRPr>
      </a:lvl3pPr>
      <a:lvl4pPr marL="1033463" indent="-174625" algn="l" rtl="0" eaLnBrk="0" fontAlgn="base" hangingPunct="0">
        <a:spcBef>
          <a:spcPct val="25000"/>
        </a:spcBef>
        <a:spcAft>
          <a:spcPct val="0"/>
        </a:spcAft>
        <a:buClr>
          <a:schemeClr val="tx2"/>
        </a:buClr>
        <a:buSzPct val="125000"/>
        <a:buFont typeface="Wingdings" panose="05000000000000000000" pitchFamily="2" charset="2"/>
        <a:buChar char="§"/>
        <a:defRPr sz="1200">
          <a:solidFill>
            <a:schemeClr val="tx1"/>
          </a:solidFill>
          <a:latin typeface="+mj-lt"/>
          <a:ea typeface="맑은 고딕" panose="020B0503020000020004" pitchFamily="50" charset="-127"/>
          <a:cs typeface="Times" panose="02020603050405020304" pitchFamily="18" charset="0"/>
        </a:defRPr>
      </a:lvl4pPr>
      <a:lvl5pPr marL="1262063" indent="-114300" algn="l" rtl="0" eaLnBrk="0" fontAlgn="base" hangingPunct="0">
        <a:spcBef>
          <a:spcPct val="25000"/>
        </a:spcBef>
        <a:spcAft>
          <a:spcPct val="0"/>
        </a:spcAft>
        <a:buClr>
          <a:srgbClr val="727375"/>
        </a:buClr>
        <a:buFont typeface="Wingdings" panose="05000000000000000000" pitchFamily="2" charset="2"/>
        <a:buChar char="§"/>
        <a:defRPr sz="1000">
          <a:solidFill>
            <a:schemeClr val="tx1"/>
          </a:solidFill>
          <a:latin typeface="+mj-lt"/>
          <a:ea typeface="맑은 고딕" panose="020B0503020000020004" pitchFamily="50" charset="-127"/>
          <a:cs typeface="Times" panose="02020603050405020304" pitchFamily="18" charset="0"/>
        </a:defRPr>
      </a:lvl5pPr>
      <a:lvl6pPr marL="1719263" indent="-114300" algn="l" rtl="0" fontAlgn="base">
        <a:spcBef>
          <a:spcPct val="25000"/>
        </a:spcBef>
        <a:spcAft>
          <a:spcPct val="0"/>
        </a:spcAft>
        <a:buClr>
          <a:srgbClr val="727375"/>
        </a:buClr>
        <a:buFont typeface="Times" pitchFamily="18" charset="0"/>
        <a:buChar char="•"/>
        <a:defRPr sz="1000">
          <a:solidFill>
            <a:schemeClr val="tx1"/>
          </a:solidFill>
          <a:latin typeface="+mn-lt"/>
          <a:cs typeface="+mn-cs"/>
        </a:defRPr>
      </a:lvl6pPr>
      <a:lvl7pPr marL="2176463" indent="-114300" algn="l" rtl="0" fontAlgn="base">
        <a:spcBef>
          <a:spcPct val="25000"/>
        </a:spcBef>
        <a:spcAft>
          <a:spcPct val="0"/>
        </a:spcAft>
        <a:buClr>
          <a:srgbClr val="727375"/>
        </a:buClr>
        <a:buFont typeface="Times" pitchFamily="18" charset="0"/>
        <a:buChar char="•"/>
        <a:defRPr sz="1000">
          <a:solidFill>
            <a:schemeClr val="tx1"/>
          </a:solidFill>
          <a:latin typeface="+mn-lt"/>
          <a:cs typeface="+mn-cs"/>
        </a:defRPr>
      </a:lvl7pPr>
      <a:lvl8pPr marL="2633663" indent="-114300" algn="l" rtl="0" fontAlgn="base">
        <a:spcBef>
          <a:spcPct val="25000"/>
        </a:spcBef>
        <a:spcAft>
          <a:spcPct val="0"/>
        </a:spcAft>
        <a:buClr>
          <a:srgbClr val="727375"/>
        </a:buClr>
        <a:buFont typeface="Times" pitchFamily="18" charset="0"/>
        <a:buChar char="•"/>
        <a:defRPr sz="1000">
          <a:solidFill>
            <a:schemeClr val="tx1"/>
          </a:solidFill>
          <a:latin typeface="+mn-lt"/>
          <a:cs typeface="+mn-cs"/>
        </a:defRPr>
      </a:lvl8pPr>
      <a:lvl9pPr marL="3090863" indent="-114300" algn="l" rtl="0" fontAlgn="base">
        <a:spcBef>
          <a:spcPct val="25000"/>
        </a:spcBef>
        <a:spcAft>
          <a:spcPct val="0"/>
        </a:spcAft>
        <a:buClr>
          <a:srgbClr val="727375"/>
        </a:buClr>
        <a:buFont typeface="Times" pitchFamily="18" charset="0"/>
        <a:buChar char="•"/>
        <a:defRPr sz="1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4831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85747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37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218468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39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56951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07396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433428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862689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87137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071035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308968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29357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32020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81031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930535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4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52963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2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3222525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2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800144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2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967434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40233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ecure MSM template">
  <a:themeElements>
    <a:clrScheme name="">
      <a:dk1>
        <a:srgbClr val="000000"/>
      </a:dk1>
      <a:lt1>
        <a:srgbClr val="FFFFFF"/>
      </a:lt1>
      <a:dk2>
        <a:srgbClr val="008BB8"/>
      </a:dk2>
      <a:lt2>
        <a:srgbClr val="808080"/>
      </a:lt2>
      <a:accent1>
        <a:srgbClr val="5E7D39"/>
      </a:accent1>
      <a:accent2>
        <a:srgbClr val="E0A900"/>
      </a:accent2>
      <a:accent3>
        <a:srgbClr val="FFFFFF"/>
      </a:accent3>
      <a:accent4>
        <a:srgbClr val="000000"/>
      </a:accent4>
      <a:accent5>
        <a:srgbClr val="B6BFAE"/>
      </a:accent5>
      <a:accent6>
        <a:srgbClr val="CB9900"/>
      </a:accent6>
      <a:hlink>
        <a:srgbClr val="B6343E"/>
      </a:hlink>
      <a:folHlink>
        <a:srgbClr val="4B3F37"/>
      </a:folHlink>
    </a:clrScheme>
    <a:fontScheme name="Secure MSM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cure MSM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ure MSM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ure MSM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ure MSM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ure MSM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ure MSM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ure MSM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ure MSM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ure MSM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ure MSM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ure MSM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ure MSM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2461</TotalTime>
  <Words>0</Words>
  <Application>Microsoft Office PowerPoint</Application>
  <PresentationFormat>Widescreen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맑은 고딕</vt:lpstr>
      <vt:lpstr>Arial</vt:lpstr>
      <vt:lpstr>Calibri</vt:lpstr>
      <vt:lpstr>Times</vt:lpstr>
      <vt:lpstr>Wingdings</vt:lpstr>
      <vt:lpstr>Secure MSM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Mosaic Cultural Ministry</dc:title>
  <dc:creator>John Chung; Paul Seungoh Chung</dc:creator>
  <dc:description>For general presentation</dc:description>
  <cp:lastModifiedBy>John Chung</cp:lastModifiedBy>
  <cp:revision>47</cp:revision>
  <dcterms:created xsi:type="dcterms:W3CDTF">2019-04-29T20:05:05Z</dcterms:created>
  <dcterms:modified xsi:type="dcterms:W3CDTF">2019-05-14T00:24:04Z</dcterms:modified>
</cp:coreProperties>
</file>